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83" r:id="rId2"/>
  </p:sldMasterIdLst>
  <p:notesMasterIdLst>
    <p:notesMasterId r:id="rId9"/>
  </p:notesMasterIdLst>
  <p:sldIdLst>
    <p:sldId id="262" r:id="rId3"/>
    <p:sldId id="453" r:id="rId4"/>
    <p:sldId id="455" r:id="rId5"/>
    <p:sldId id="487" r:id="rId6"/>
    <p:sldId id="488" r:id="rId7"/>
    <p:sldId id="263" r:id="rId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BAB7"/>
    <a:srgbClr val="55B4AE"/>
    <a:srgbClr val="0C9A7E"/>
    <a:srgbClr val="A704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Açık Stil 1 - Vurgu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8603FDC-E32A-4AB5-989C-0864C3EAD2B8}" styleName="Tema Uygulanmış Stil 2 - Vurgu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03447BB-5D67-496B-8E87-E561075AD55C}" styleName="Koyu Stil 1 - Vurgu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Koyu Stil 1 - Vurgu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344D84-9AFB-497E-A393-DC336BA19D2E}" styleName="Orta Stil 3 - Vurgu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57" autoAdjust="0"/>
    <p:restoredTop sz="92149" autoAdjust="0"/>
  </p:normalViewPr>
  <p:slideViewPr>
    <p:cSldViewPr snapToGrid="0">
      <p:cViewPr>
        <p:scale>
          <a:sx n="68" d="100"/>
          <a:sy n="68" d="100"/>
        </p:scale>
        <p:origin x="-834" y="7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DB9F72-5B50-4A6F-A675-82662CB630CF}" type="datetimeFigureOut">
              <a:rPr lang="tr-TR" smtClean="0"/>
              <a:t>22.09.2018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9422E-538B-4DFD-8E74-7888C3F39A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236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9422E-538B-4DFD-8E74-7888C3F39AD1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5073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HAZİRAN 2018</a:t>
            </a:r>
            <a:r>
              <a:rPr lang="tr-TR" baseline="0" dirty="0" smtClean="0"/>
              <a:t> VERİLERİ ESAS ALINMIŞTIR.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9422E-538B-4DFD-8E74-7888C3F39AD1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5771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801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FA3202-3F18-46C8-AE17-3D15A536F6C8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22.09.2018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32C5A8-63B1-2A48-82C4-62AE275B8604}" type="slidenum">
              <a:rPr kumimoji="0" lang="tr-TR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1" y="91546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8" y="32279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7" y="609602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00111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1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tr-TR" smtClean="0"/>
              <a:t>Resmi yer tutucuya sürükleyin veya eklemek için simgeyi tıklatın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3843867"/>
            <a:ext cx="8304211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A68F9A-3748-4887-8360-4C069C044456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22.09.2018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32C5A8-63B1-2A48-82C4-62AE275B8604}" type="slidenum">
              <a:rPr kumimoji="0" lang="tr-TR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0022642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E8C78-730C-4FA4-90CE-CC42AE745835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22.09.2018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32C5A8-63B1-2A48-82C4-62AE275B8604}" type="slidenum">
              <a:rPr kumimoji="0" lang="tr-TR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3048760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9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6B5A9A-9198-4DCD-8691-3D85F10CEFA1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22.09.2018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32C5A8-63B1-2A48-82C4-62AE275B8604}" type="slidenum">
              <a:rPr kumimoji="0" lang="tr-TR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2837804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83893D-1494-43C3-BEB5-87A1FFD3B25E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22.09.2018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32C5A8-63B1-2A48-82C4-62AE275B8604}" type="slidenum">
              <a:rPr kumimoji="0" lang="tr-TR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5690927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3" y="3928533"/>
            <a:ext cx="8534401" cy="1049867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Ana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55FA0F-271D-44E0-AB30-A2190ACE0000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22.09.2018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32C5A8-63B1-2A48-82C4-62AE275B8604}" type="slidenum">
              <a:rPr kumimoji="0" lang="tr-TR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5714788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5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Ana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8576E-C4F6-4B2F-964E-E25E9015D3F0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22.09.2018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32C5A8-63B1-2A48-82C4-62AE275B8604}" type="slidenum">
              <a:rPr kumimoji="0" lang="tr-TR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0954396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722652-1157-4F4A-A0BE-A32AF2724CCB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22.09.2018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32C5A8-63B1-2A48-82C4-62AE275B8604}" type="slidenum">
              <a:rPr kumimoji="0" lang="tr-TR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412767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978906-FE63-4EC0-9CE8-8FDAED567418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22.09.2018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32C5A8-63B1-2A48-82C4-62AE275B8604}" type="slidenum">
              <a:rPr kumimoji="0" lang="tr-TR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7854978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C03BDB-B974-4435-A0C3-A179984CA0BF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22.09.2018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4C5C52-95DD-47F0-9032-A2B91710F636}" type="slidenum">
              <a:rPr kumimoji="0" lang="tr-TR" sz="3200" b="0" i="0" u="none" strike="noStrike" kern="1200" cap="none" spc="0" normalizeH="0" baseline="0" noProof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3638512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Рисунок 6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9154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7680">
          <p15:clr>
            <a:srgbClr val="FBAE40"/>
          </p15:clr>
        </p15:guide>
        <p15:guide id="2" orient="horz" pos="4320">
          <p15:clr>
            <a:srgbClr val="FBAE40"/>
          </p15:clr>
        </p15:guide>
        <p15:guide id="3" pos="14484">
          <p15:clr>
            <a:srgbClr val="FBAE40"/>
          </p15:clr>
        </p15:guide>
        <p15:guide id="4" pos="8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F795AB-8A2F-4059-8C67-37FA35A83B2F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22.09.2018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32C5A8-63B1-2A48-82C4-62AE275B8604}" type="slidenum">
              <a:rPr kumimoji="0" lang="tr-TR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3893547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16000" y="269632"/>
            <a:ext cx="10769600" cy="1143000"/>
          </a:xfrm>
        </p:spPr>
        <p:txBody>
          <a:bodyPr anchor="ctr" anchorCtr="0"/>
          <a:lstStyle>
            <a:lvl1pPr algn="l" eaLnBrk="1" latinLnBrk="0" hangingPunct="1">
              <a:defRPr kumimoji="0" lang="tr-TR"/>
            </a:lvl1pPr>
          </a:lstStyle>
          <a:p>
            <a:r>
              <a:rPr kumimoji="0" lang="tr-TR"/>
              <a:t>Ana başlık stilini düzenlemek için tıklatın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1596413"/>
            <a:ext cx="107696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tr-TR" sz="3200">
                <a:latin typeface="+mn-lt"/>
              </a:defRPr>
            </a:lvl1pPr>
            <a:lvl2pPr eaLnBrk="1" latinLnBrk="0" hangingPunct="1">
              <a:defRPr kumimoji="0" lang="tr-TR" sz="2800">
                <a:latin typeface="+mn-lt"/>
              </a:defRPr>
            </a:lvl2pPr>
            <a:lvl3pPr eaLnBrk="1" latinLnBrk="0" hangingPunct="1">
              <a:defRPr kumimoji="0" lang="tr-TR" sz="2400">
                <a:latin typeface="+mn-lt"/>
              </a:defRPr>
            </a:lvl3pPr>
            <a:lvl4pPr eaLnBrk="1" latinLnBrk="0" hangingPunct="1">
              <a:defRPr kumimoji="0" lang="tr-TR" sz="2400">
                <a:latin typeface="+mn-lt"/>
              </a:defRPr>
            </a:lvl4pPr>
            <a:lvl5pPr eaLnBrk="1" latinLnBrk="0" hangingPunct="1">
              <a:defRPr kumimoji="0" lang="tr-TR" sz="2400">
                <a:latin typeface="+mn-lt"/>
              </a:defRPr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6E87EE-3AB8-4E00-B7A2-FE92C626528F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22.09.2018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40800" y="6356351"/>
            <a:ext cx="28448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D6E5A2-EC83-451F-A719-9AC1370DD5CF}" type="slidenum">
              <a:rPr kumimoji="0" sz="3200" b="0" i="0" u="none" strike="noStrike" kern="1200" cap="none" spc="0" normalizeH="0" baseline="0" noProof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2935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Рисунок 6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3912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5760">
          <p15:clr>
            <a:srgbClr val="FBAE40"/>
          </p15:clr>
        </p15:guide>
        <p15:guide id="2" orient="horz" pos="4320">
          <p15:clr>
            <a:srgbClr val="FBAE40"/>
          </p15:clr>
        </p15:guide>
        <p15:guide id="3" pos="10863">
          <p15:clr>
            <a:srgbClr val="FBAE40"/>
          </p15:clr>
        </p15:guide>
        <p15:guide id="4" pos="65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5958E-4A2A-40C1-8F99-5B5A0DBE699E}" type="datetime1">
              <a:rPr lang="tr-TR" smtClean="0"/>
              <a:t>22.09.2018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F084-79F9-441C-BFFB-78D532C1A6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7066574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78A4C-C833-47F0-AC9F-203CAAA6884F}" type="datetime1">
              <a:rPr lang="tr-TR" smtClean="0"/>
              <a:t>22.09.2018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F084-79F9-441C-BFFB-78D532C1A6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3365551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8A88-BBFF-40AE-A6FB-DF01FD2485D7}" type="datetime1">
              <a:rPr lang="tr-TR" smtClean="0"/>
              <a:t>22.09.2018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F084-79F9-441C-BFFB-78D532C1A6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7277492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AF22-2F45-4D09-8582-F223714D543E}" type="datetime1">
              <a:rPr lang="tr-TR" smtClean="0"/>
              <a:t>22.09.2018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F084-79F9-441C-BFFB-78D532C1A6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0155097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4673-C22A-48AA-88C4-5E9240502E0A}" type="datetime1">
              <a:rPr lang="tr-TR" smtClean="0"/>
              <a:t>22.09.2018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F084-79F9-441C-BFFB-78D532C1A6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3598095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25F91-FEEF-43A2-9DA8-1A74B1CDEA8D}" type="datetime1">
              <a:rPr lang="tr-TR" smtClean="0"/>
              <a:t>22.09.2018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F084-79F9-441C-BFFB-78D532C1A6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906673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FDBB-9007-4609-9697-9CCE92CE8781}" type="datetime1">
              <a:rPr lang="tr-TR" smtClean="0"/>
              <a:t>22.09.2018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F084-79F9-441C-BFFB-78D532C1A6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735558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B7A2-3435-40ED-93DB-5AB19CEC51F6}" type="datetime1">
              <a:rPr lang="tr-TR" smtClean="0"/>
              <a:t>22.09.2018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F084-79F9-441C-BFFB-78D532C1A6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8421869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E5B41C-11BF-43ED-B7AC-0F30132F98E0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22.09.2018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32C5A8-63B1-2A48-82C4-62AE275B8604}" type="slidenum">
              <a:rPr kumimoji="0" lang="tr-TR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732546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1DC72-8CE0-4828-80D6-49BE85B89295}" type="datetime1">
              <a:rPr lang="tr-TR" smtClean="0"/>
              <a:t>22.09.2018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F084-79F9-441C-BFFB-78D532C1A6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5721230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C8740-D37B-4B09-A95B-A594828D9B53}" type="datetime1">
              <a:rPr lang="tr-TR" smtClean="0"/>
              <a:t>22.09.2018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F084-79F9-441C-BFFB-78D532C1A6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1904048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39306-BDBD-4B6F-B188-E3F4D9148B94}" type="datetime1">
              <a:rPr lang="tr-TR" smtClean="0"/>
              <a:t>22.09.2018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F084-79F9-441C-BFFB-78D532C1A6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2402088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685801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4" y="685801"/>
            <a:ext cx="4934479" cy="361526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B33F3-6BC9-496F-9C89-F9620C7B7556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22.09.2018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32C5A8-63B1-2A48-82C4-62AE275B8604}" type="slidenum">
              <a:rPr kumimoji="0" lang="tr-TR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954206"/>
      </p:ext>
    </p:extLst>
  </p:cSld>
  <p:clrMapOvr>
    <a:masterClrMapping/>
  </p:clrMapOvr>
  <p:transition spd="slow">
    <p:wipe/>
  </p:transition>
  <p:extLst mod="1"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1" y="685800"/>
            <a:ext cx="4649787" cy="5762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3" y="1270529"/>
            <a:ext cx="4937655" cy="3030539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5" cy="5762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6" y="1262061"/>
            <a:ext cx="4929188" cy="3030539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2860F6-689A-495A-A26F-848B79247FC2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22.09.2018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32C5A8-63B1-2A48-82C4-62AE275B8604}" type="slidenum">
              <a:rPr kumimoji="0" lang="tr-TR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254890"/>
      </p:ext>
    </p:extLst>
  </p:cSld>
  <p:clrMapOvr>
    <a:masterClrMapping/>
  </p:clrMapOvr>
  <p:transition spd="slow">
    <p:wipe/>
  </p:transition>
  <p:extLst mod="1"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CA9717-D027-4945-951A-D981CA8BB453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22.09.2018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32C5A8-63B1-2A48-82C4-62AE275B8604}" type="slidenum">
              <a:rPr kumimoji="0" lang="tr-TR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8974454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861EBC-64F1-4167-8A20-4DA7F4A5D0EC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22.09.2018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32C5A8-63B1-2A48-82C4-62AE275B8604}" type="slidenum">
              <a:rPr kumimoji="0" lang="tr-TR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1477515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çıklama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800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53F66A-EC94-4898-AD71-B1C2DCC69236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22.09.2018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32C5A8-63B1-2A48-82C4-62AE275B8604}" type="slidenum">
              <a:rPr kumimoji="0" lang="tr-TR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338890"/>
      </p:ext>
    </p:extLst>
  </p:cSld>
  <p:clrMapOvr>
    <a:masterClrMapping/>
  </p:clrMapOvr>
  <p:transition spd="slow">
    <p:wipe/>
  </p:transition>
  <p:extLst mod="1"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çıklama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3" y="914400"/>
            <a:ext cx="3280975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tr-TR" smtClean="0"/>
              <a:t>Resmi yer tutucuya sürükleyin veya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3" y="2777067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7E19C2-FB11-42BF-AEA1-CF75A9D722F3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22.09.2018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32C5A8-63B1-2A48-82C4-62AE275B8604}" type="slidenum">
              <a:rPr kumimoji="0" lang="tr-TR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42551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9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1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81BC5-B925-4053-ACAD-389A9CA1F562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22.09.2018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6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32C5A8-63B1-2A48-82C4-62AE275B8604}" type="slidenum">
              <a:rPr kumimoji="0" lang="tr-TR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73586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ransition spd="slow">
    <p:wipe/>
  </p:transition>
  <p:hf sldNum="0" hdr="0" ftr="0" dt="0"/>
  <p:txStyles>
    <p:titleStyle>
      <a:lvl1pPr algn="l" defTabSz="457189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44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21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12" indent="-171446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01" indent="-171446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2561"/>
            <a:ext cx="12321375" cy="7701024"/>
          </a:xfrm>
          <a:prstGeom prst="rect">
            <a:avLst/>
          </a:prstGeom>
        </p:spPr>
      </p:pic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C5BEA-28EA-4D74-8243-AD94942B90EA}" type="datetime1">
              <a:rPr lang="tr-TR" smtClean="0"/>
              <a:t>22.09.2018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7F084-79F9-441C-BFFB-78D532C1A6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5164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 spd="slow">
    <p:wip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gul.kerman@saglik.gov.tr" TargetMode="Externa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-2375065" y="2600325"/>
            <a:ext cx="12325350" cy="1657350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527" y="612474"/>
            <a:ext cx="1212945" cy="1530489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-66675" y="5172399"/>
            <a:ext cx="123253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17 EYLÜL 2018</a:t>
            </a:r>
            <a:endParaRPr lang="tr-TR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tr-TR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İZMİR</a:t>
            </a:r>
            <a:endParaRPr lang="tr-TR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75" y="5611495"/>
            <a:ext cx="1066971" cy="1276243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1" y="2828835"/>
            <a:ext cx="1232534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tr-T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BARTIN-BOLU-DÜZCE-KARABÜK-KASTAMONU-SAKARYA-ZONGULDAK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tr-T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İLLERİ MHRS DEĞERLENDİRME SUNUMU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tr-T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Dr. GÜL KERMAN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tr-T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Kamu Hastaneleri Genel Müdürlüğü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5804378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4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</a:rPr>
              <a:t>5</a:t>
            </a:r>
            <a:endParaRPr kumimoji="0" lang="tr-TR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479177" y="457200"/>
            <a:ext cx="10610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BARTIN-BOLU-DÜZCE-KARABÜK-KASTAMONU-SAKARYA-ZONGULDAKBALIKESİR-MANİSA İLLERİ AKO DEĞERLERİ</a:t>
            </a:r>
            <a:endParaRPr lang="tr-TR" dirty="0"/>
          </a:p>
        </p:txBody>
      </p:sp>
      <p:sp>
        <p:nvSpPr>
          <p:cNvPr id="5" name="Yuvarlatılmış Dikdörtgen 4"/>
          <p:cNvSpPr/>
          <p:nvPr/>
        </p:nvSpPr>
        <p:spPr>
          <a:xfrm>
            <a:off x="3478306" y="1532965"/>
            <a:ext cx="6355976" cy="34962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1020762"/>
            <a:ext cx="9828213" cy="551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56363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4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</a:rPr>
              <a:t>7</a:t>
            </a:r>
            <a:endParaRPr kumimoji="0" lang="tr-TR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479177" y="457200"/>
            <a:ext cx="10712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BARTIN-BOLU-DÜZCE-KARABÜK-KASTAMONU-SAKARYA-ZONGULDAKBALIKESİR-MANİSA İLLERİ </a:t>
            </a:r>
            <a:r>
              <a:rPr lang="tr-TR" dirty="0" smtClean="0"/>
              <a:t>RDO DEĞERLERİ</a:t>
            </a:r>
            <a:endParaRPr lang="tr-TR" dirty="0"/>
          </a:p>
        </p:txBody>
      </p:sp>
      <p:sp>
        <p:nvSpPr>
          <p:cNvPr id="2" name="Yuvarlatılmış Dikdörtgen 1"/>
          <p:cNvSpPr/>
          <p:nvPr/>
        </p:nvSpPr>
        <p:spPr>
          <a:xfrm>
            <a:off x="3720353" y="1371600"/>
            <a:ext cx="6338047" cy="224118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2680138" y="1166648"/>
            <a:ext cx="5815052" cy="56755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760" y="1166648"/>
            <a:ext cx="9742487" cy="561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40952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4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</a:rPr>
              <a:t>7</a:t>
            </a:r>
            <a:endParaRPr kumimoji="0" lang="tr-TR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479177" y="457200"/>
            <a:ext cx="10712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BARTIN-BOLU-DÜZCE-KARABÜK-KASTAMONU-SAKARYA-ZONGULDAKBALIKESİR-MANİSA İLLERİ </a:t>
            </a:r>
            <a:r>
              <a:rPr lang="tr-TR" dirty="0" smtClean="0"/>
              <a:t>RMO </a:t>
            </a:r>
            <a:r>
              <a:rPr lang="tr-TR" dirty="0"/>
              <a:t>DEĞERLERİ</a:t>
            </a:r>
          </a:p>
        </p:txBody>
      </p:sp>
      <p:sp>
        <p:nvSpPr>
          <p:cNvPr id="2" name="Yuvarlatılmış Dikdörtgen 1"/>
          <p:cNvSpPr/>
          <p:nvPr/>
        </p:nvSpPr>
        <p:spPr>
          <a:xfrm>
            <a:off x="3720353" y="1371600"/>
            <a:ext cx="6338047" cy="224118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2680138" y="1166648"/>
            <a:ext cx="5815052" cy="56755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37" y="1039812"/>
            <a:ext cx="9717087" cy="549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16953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4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</a:rPr>
              <a:t>7</a:t>
            </a:r>
            <a:endParaRPr kumimoji="0" lang="tr-TR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" name="Yuvarlatılmış Dikdörtgen 1"/>
          <p:cNvSpPr/>
          <p:nvPr/>
        </p:nvSpPr>
        <p:spPr>
          <a:xfrm>
            <a:off x="3720353" y="1371600"/>
            <a:ext cx="6338047" cy="224118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2680138" y="1166648"/>
            <a:ext cx="5815052" cy="56755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66648"/>
            <a:ext cx="1125855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997325"/>
            <a:ext cx="5819775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16953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-245659" y="3573817"/>
            <a:ext cx="12437659" cy="1105469"/>
          </a:xfrm>
          <a:solidFill>
            <a:schemeClr val="bg1">
              <a:alpha val="34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>
            <a:normAutofit fontScale="90000"/>
          </a:bodyPr>
          <a:lstStyle/>
          <a:p>
            <a:r>
              <a:rPr lang="tr-TR" sz="4400" dirty="0" smtClean="0"/>
              <a:t>TEŞEKKÜRLER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sz="3100" dirty="0" smtClean="0"/>
              <a:t>Dr. Gül KERMAN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sz="2200" dirty="0" smtClean="0">
                <a:hlinkClick r:id="rId2"/>
              </a:rPr>
              <a:t>gul.kerman@saglik.gov.tr</a:t>
            </a:r>
            <a:r>
              <a:rPr lang="tr-TR" sz="2200" dirty="0" smtClean="0"/>
              <a:t/>
            </a:r>
            <a:br>
              <a:rPr lang="tr-TR" sz="2200" dirty="0" smtClean="0"/>
            </a:br>
            <a:r>
              <a:rPr lang="tr-TR" sz="2200" dirty="0" smtClean="0"/>
              <a:t>mhrs.hastane@saglik.gov.tr</a:t>
            </a:r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28969365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4_Dilim">
  <a:themeElements>
    <a:clrScheme name="Dilim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Dilim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lim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unu1" id="{46252475-8229-5541-8547-C214B7CAFC06}" vid="{CA8C4683-EB87-A147-BAEA-54E35F4DE700}"/>
    </a:ext>
  </a:extLst>
</a:theme>
</file>

<file path=ppt/theme/theme2.xml><?xml version="1.0" encoding="utf-8"?>
<a:theme xmlns:a="http://schemas.openxmlformats.org/drawingml/2006/main" name="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3542</TotalTime>
  <Words>43</Words>
  <Application>Microsoft Office PowerPoint</Application>
  <PresentationFormat>Özel</PresentationFormat>
  <Paragraphs>17</Paragraphs>
  <Slides>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6</vt:i4>
      </vt:variant>
    </vt:vector>
  </HeadingPairs>
  <TitlesOfParts>
    <vt:vector size="8" baseType="lpstr">
      <vt:lpstr>4_Dilim</vt:lpstr>
      <vt:lpstr>Özel Tasarım</vt:lpstr>
      <vt:lpstr>PowerPoint Sunusu</vt:lpstr>
      <vt:lpstr>PowerPoint Sunusu</vt:lpstr>
      <vt:lpstr>PowerPoint Sunusu</vt:lpstr>
      <vt:lpstr>PowerPoint Sunusu</vt:lpstr>
      <vt:lpstr>PowerPoint Sunusu</vt:lpstr>
      <vt:lpstr>TEŞEKKÜRLER Dr. Gül KERMAN gul.kerman@saglik.gov.tr mhrs.hastane@saglik.gov.tr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GANİ FIRAT ŞEN</dc:creator>
  <cp:lastModifiedBy>md</cp:lastModifiedBy>
  <cp:revision>278</cp:revision>
  <dcterms:created xsi:type="dcterms:W3CDTF">2018-04-11T13:01:04Z</dcterms:created>
  <dcterms:modified xsi:type="dcterms:W3CDTF">2018-09-22T12:17:41Z</dcterms:modified>
</cp:coreProperties>
</file>